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94" r:id="rId3"/>
    <p:sldId id="296" r:id="rId4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"/>
            <a:ext cx="9144000" cy="404664"/>
          </a:xfrm>
          <a:prstGeom prst="rect">
            <a:avLst/>
          </a:prstGeom>
          <a:solidFill>
            <a:srgbClr val="002164"/>
          </a:solidFill>
          <a:ln>
            <a:solidFill>
              <a:srgbClr val="0021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6381750"/>
            <a:ext cx="9144000" cy="476250"/>
          </a:xfrm>
          <a:prstGeom prst="rect">
            <a:avLst/>
          </a:prstGeom>
          <a:solidFill>
            <a:srgbClr val="002164"/>
          </a:solidFill>
          <a:ln>
            <a:solidFill>
              <a:srgbClr val="0021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000" b="1" dirty="0">
                <a:solidFill>
                  <a:srgbClr val="E3B541"/>
                </a:solidFill>
                <a:latin typeface="Arial" pitchFamily="34" charset="0"/>
                <a:cs typeface="Arial" pitchFamily="34" charset="0"/>
              </a:rPr>
              <a:t>tatngpi.ru</a:t>
            </a:r>
            <a:endParaRPr lang="ru-RU" b="1" dirty="0">
              <a:solidFill>
                <a:srgbClr val="E3B54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22" name="Прямоугольник 2"/>
          <p:cNvSpPr>
            <a:spLocks noChangeArrowheads="1"/>
          </p:cNvSpPr>
          <p:nvPr/>
        </p:nvSpPr>
        <p:spPr bwMode="auto">
          <a:xfrm>
            <a:off x="395536" y="404665"/>
            <a:ext cx="806489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endParaRPr lang="ru-RU" sz="4000" b="1" i="1" dirty="0">
              <a:solidFill>
                <a:srgbClr val="0070C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517215"/>
            <a:ext cx="5604084" cy="4626429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чтобы выплеснуть злость, гнев: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«Подушка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злости»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Заведите подушку, которую можно бить, пинать и топтать при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появлении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агрессии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15108" y="404665"/>
            <a:ext cx="6678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Рекомендации для управления своими и эмоциями других людей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108" y="1426823"/>
            <a:ext cx="2407353" cy="1905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1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311" y="1379537"/>
            <a:ext cx="8229600" cy="476250"/>
          </a:xfrm>
        </p:spPr>
        <p:txBody>
          <a:bodyPr>
            <a:noAutofit/>
          </a:bodyPr>
          <a:lstStyle/>
          <a:p>
            <a:pPr algn="l"/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32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на снижение тревоги</a:t>
            </a:r>
            <a:endParaRPr lang="ru-RU" sz="3200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0364" y="1855787"/>
            <a:ext cx="8229600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Шторм и скала» </a:t>
            </a:r>
          </a:p>
          <a:p>
            <a:pPr marL="0" indent="45720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Представьте, что вокруг шторм — ветер воет, волны бьют, гроза гремит, а вы - Скала. Расставьте широко ноги, представьте себя скалой, которой ничего не страшно.</a:t>
            </a:r>
          </a:p>
          <a:p>
            <a:pPr marL="0" indent="45720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Обратите внимание на то, как ваши стопы прорастают в землю и вас невозможно опрокинуть. Ощутите себя скалой и медленно посмотрите вокруг, прислушайтесь к звукам.</a:t>
            </a:r>
          </a:p>
          <a:p>
            <a:pPr marL="0" indent="457200" algn="just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Важно, почувствовать, что вы можете </a:t>
            </a:r>
          </a:p>
          <a:p>
            <a:pPr marL="0" indent="45720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выстоять в любом шторме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889" y="0"/>
            <a:ext cx="9144000" cy="404664"/>
          </a:xfrm>
          <a:prstGeom prst="rect">
            <a:avLst/>
          </a:prstGeom>
          <a:solidFill>
            <a:srgbClr val="002164"/>
          </a:solidFill>
          <a:ln>
            <a:solidFill>
              <a:srgbClr val="0021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6381750"/>
            <a:ext cx="9144000" cy="476250"/>
          </a:xfrm>
          <a:prstGeom prst="rect">
            <a:avLst/>
          </a:prstGeom>
          <a:solidFill>
            <a:srgbClr val="002164"/>
          </a:solidFill>
          <a:ln>
            <a:solidFill>
              <a:srgbClr val="0021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000" b="1" dirty="0">
                <a:solidFill>
                  <a:srgbClr val="E3B541"/>
                </a:solidFill>
                <a:latin typeface="Arial" pitchFamily="34" charset="0"/>
                <a:cs typeface="Arial" pitchFamily="34" charset="0"/>
              </a:rPr>
              <a:t>tatngpi.ru</a:t>
            </a:r>
            <a:endParaRPr lang="ru-RU" b="1" dirty="0">
              <a:solidFill>
                <a:srgbClr val="E3B54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4" y="4000505"/>
            <a:ext cx="3476460" cy="236900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123728" y="67102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Рекомендации для управления своими и эмоциями других людей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"/>
            <a:ext cx="9144000" cy="404664"/>
          </a:xfrm>
          <a:prstGeom prst="rect">
            <a:avLst/>
          </a:prstGeom>
          <a:solidFill>
            <a:srgbClr val="002164"/>
          </a:solidFill>
          <a:ln>
            <a:solidFill>
              <a:srgbClr val="0021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6381750"/>
            <a:ext cx="9144000" cy="476250"/>
          </a:xfrm>
          <a:prstGeom prst="rect">
            <a:avLst/>
          </a:prstGeom>
          <a:solidFill>
            <a:srgbClr val="002164"/>
          </a:solidFill>
          <a:ln>
            <a:solidFill>
              <a:srgbClr val="0021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000" b="1" dirty="0">
                <a:solidFill>
                  <a:srgbClr val="E3B541"/>
                </a:solidFill>
                <a:latin typeface="Arial" pitchFamily="34" charset="0"/>
                <a:cs typeface="Arial" pitchFamily="34" charset="0"/>
              </a:rPr>
              <a:t>tatngpi.ru</a:t>
            </a:r>
            <a:endParaRPr lang="ru-RU" b="1" dirty="0">
              <a:solidFill>
                <a:srgbClr val="E3B54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22" name="Прямоугольник 2"/>
          <p:cNvSpPr>
            <a:spLocks noChangeArrowheads="1"/>
          </p:cNvSpPr>
          <p:nvPr/>
        </p:nvSpPr>
        <p:spPr bwMode="auto">
          <a:xfrm>
            <a:off x="395536" y="404665"/>
            <a:ext cx="806489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endParaRPr lang="ru-RU" sz="4000" b="1" i="1" dirty="0">
              <a:solidFill>
                <a:srgbClr val="0070C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517215"/>
            <a:ext cx="5832648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«Дневники добра»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отслеживания позитивных эмоций составьте: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Дневник побед»,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куда можно записывать что-то, что удалось сделать впервые;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Дневник хорошего воспоминания»,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 хранятся лучшие моменты каждого дня;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Дневник успеха»,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 помнит только хорошее.</a:t>
            </a:r>
          </a:p>
          <a:p>
            <a:pPr marL="0" indent="0">
              <a:spcBef>
                <a:spcPts val="0"/>
              </a:spcBef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15108" y="404665"/>
            <a:ext cx="6678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Рекомендации для управления своими и эмоциями других людей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843275"/>
            <a:ext cx="2156930" cy="16176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181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1032</TotalTime>
  <Words>111</Words>
  <Application>Microsoft Office PowerPoint</Application>
  <PresentationFormat>Экран (4:3)</PresentationFormat>
  <Paragraphs>22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Times New Roman</vt:lpstr>
      <vt:lpstr>Тема Office</vt:lpstr>
      <vt:lpstr>Презентация PowerPoint</vt:lpstr>
      <vt:lpstr>2. Упражнение на снижение тревоги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Аэлита</dc:creator>
  <cp:lastModifiedBy>Марина Гумерова</cp:lastModifiedBy>
  <cp:revision>150</cp:revision>
  <cp:lastPrinted>2021-04-26T06:38:19Z</cp:lastPrinted>
  <dcterms:created xsi:type="dcterms:W3CDTF">2019-05-03T17:48:53Z</dcterms:created>
  <dcterms:modified xsi:type="dcterms:W3CDTF">2023-03-15T08:42:14Z</dcterms:modified>
</cp:coreProperties>
</file>